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6"/>
  </p:notesMasterIdLst>
  <p:sldIdLst>
    <p:sldId id="670" r:id="rId2"/>
    <p:sldId id="616" r:id="rId3"/>
    <p:sldId id="634" r:id="rId4"/>
    <p:sldId id="669" r:id="rId5"/>
  </p:sldIdLst>
  <p:sldSz cx="9144000" cy="5143500" type="screen16x9"/>
  <p:notesSz cx="6858000" cy="9144000"/>
  <p:custDataLst>
    <p:tags r:id="rId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70" d="100"/>
          <a:sy n="70" d="100"/>
        </p:scale>
        <p:origin x="-1156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1A1B4-CE53-4D86-97D4-0256984D6108}" type="datetimeFigureOut">
              <a:rPr lang="ru-RU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2C365-48EF-4BC6-8FAC-71A9FBFB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5F357-7591-43BA-8FEB-9E2F54F74054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296C-9E1C-4AAC-918B-17E493D79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D67DC-FF91-4A86-ADDC-C5E61C5027F7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2F77C-EDEF-4A84-A6C7-A0E083E55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9FCE3-23E5-4BB6-BAAD-81BE2BED1B47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E7488-A5A0-4D03-B601-BDD5684139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5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5313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5313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D5F92-5722-4135-A14C-ECDB865F0022}" type="datetimeFigureOut">
              <a:rPr lang="ru-RU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9958A-9B32-4683-974D-85FF20B2D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0FD02-DB36-43E9-9A1B-0897622B1294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97DD0-7439-4121-BDDA-0F3E3DDE9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C78A5-9646-454B-B90A-41CFDD499CAA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7BD56-231E-49E4-B4FE-9B55EBBAEC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7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E5A79-CDA6-4B30-98DE-356D854C5C22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4F42B-ED1C-45B7-A46E-8DB3444FB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0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7B3AD-D002-4E10-A477-82BD2007E059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F99BA-BA23-4D4C-BF92-04FDAE6A0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28373-0030-4708-B329-484507B3DE6C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C22C-DC61-4944-AD2A-51621E366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3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BC28C-5A20-434B-8D5F-35E503CD81EE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133FF-4481-4903-B901-557E5C666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63730-2D9A-495B-8C25-408FB8AB6308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525D3-F7A1-4291-8973-68E35465F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0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32E57-8A1E-4602-A3E5-BF9BFDF800F8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F20F8-3333-4078-9228-057FB9A37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9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5DC3CE71-3DA2-4A5D-B0BE-47AC9D6B61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905280670"/>
              </p:ext>
            </p:ext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Слайд think-cell" r:id="rId17" imgW="359" imgH="360" progId="TCLayout.ActiveDocument.1">
                  <p:embed/>
                </p:oleObj>
              </mc:Choice>
              <mc:Fallback>
                <p:oleObj name="Слайд think-cell" r:id="rId1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0F81B956-F333-4FE6-84D2-5E0997D5DA4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C47A8D-DB90-4A9B-9425-97FDABB6796E}" type="datetimeFigureOut">
              <a:rPr lang="ru-RU" smtClean="0"/>
              <a:pPr>
                <a:defRPr/>
              </a:pPr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D34739-6EA9-4101-9C4B-10D1DC52F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9659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инсульт?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3" b="35103"/>
          <a:stretch/>
        </p:blipFill>
        <p:spPr bwMode="auto">
          <a:xfrm>
            <a:off x="683568" y="2571750"/>
            <a:ext cx="7804640" cy="23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22178" r="53625" b="62278"/>
          <a:stretch/>
        </p:blipFill>
        <p:spPr bwMode="auto">
          <a:xfrm>
            <a:off x="0" y="0"/>
            <a:ext cx="3571426" cy="8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0" r="94527" b="22469"/>
          <a:stretch>
            <a:fillRect/>
          </a:stretch>
        </p:blipFill>
        <p:spPr bwMode="auto">
          <a:xfrm>
            <a:off x="7207301" y="2005"/>
            <a:ext cx="1936699" cy="114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563638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Это нарушение мозгового кровообращения вследствие закупорки или разрыва сосуда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56409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 bwMode="auto">
          <a:xfrm>
            <a:off x="467544" y="28509"/>
            <a:ext cx="8229600" cy="58340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 инсульта</a:t>
            </a:r>
            <a:endParaRPr lang="ru-RU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7" name="Rectangle 3"/>
          <p:cNvSpPr>
            <a:spLocks noGrp="1"/>
          </p:cNvSpPr>
          <p:nvPr>
            <p:ph type="body" sz="half" idx="1"/>
          </p:nvPr>
        </p:nvSpPr>
        <p:spPr>
          <a:xfrm>
            <a:off x="179512" y="843558"/>
            <a:ext cx="8640960" cy="156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2"/>
          <a:stretch/>
        </p:blipFill>
        <p:spPr bwMode="auto">
          <a:xfrm>
            <a:off x="0" y="798874"/>
            <a:ext cx="9144000" cy="43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13" y="2800285"/>
            <a:ext cx="2344595" cy="156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08" y="1939676"/>
            <a:ext cx="2922992" cy="164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340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факторы риска инсульта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7" name="Rectangle 3"/>
          <p:cNvSpPr>
            <a:spLocks noGrp="1"/>
          </p:cNvSpPr>
          <p:nvPr>
            <p:ph type="body" sz="half" idx="1"/>
          </p:nvPr>
        </p:nvSpPr>
        <p:spPr>
          <a:xfrm>
            <a:off x="107504" y="627534"/>
            <a:ext cx="8909431" cy="424847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Повышенное артериальное давление</a:t>
            </a: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питание</a:t>
            </a: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физической нагрузки</a:t>
            </a: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</a:t>
            </a: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Ожирение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55526"/>
            <a:ext cx="2636476" cy="13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002"/>
            <a:ext cx="2016224" cy="13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0" y="3581423"/>
            <a:ext cx="2773288" cy="15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57"/>
            <a:ext cx="8229600" cy="678985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профилактика инсульта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42415" y="1600200"/>
            <a:ext cx="6591985" cy="28332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F502A85-3116-45CE-917C-B86EA1F8686F}" type="slidenum">
              <a:rPr lang="ru-RU" smtClean="0"/>
              <a:pPr fontAlgn="base"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512" y="771550"/>
            <a:ext cx="8885703" cy="3873503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200" b="1" dirty="0"/>
              <a:t>Обязательная профилактика атеросклероза.</a:t>
            </a:r>
          </a:p>
          <a:p>
            <a:pPr marL="342900" indent="-342900">
              <a:buAutoNum type="arabicPeriod"/>
            </a:pPr>
            <a:r>
              <a:rPr lang="ru-RU" sz="2200" b="1" dirty="0"/>
              <a:t>Снижение веса и здоровое питание.</a:t>
            </a:r>
          </a:p>
          <a:p>
            <a:pPr marL="342900" indent="-342900">
              <a:buAutoNum type="arabicPeriod"/>
            </a:pPr>
            <a:r>
              <a:rPr lang="ru-RU" sz="2200" b="1" dirty="0"/>
              <a:t>150 минут физической активности в неделю (ходьба) или 75 минут физической интенсивной нагрузки в неделю.</a:t>
            </a:r>
          </a:p>
          <a:p>
            <a:pPr marL="342900" indent="-342900">
              <a:buAutoNum type="arabicPeriod"/>
            </a:pPr>
            <a:r>
              <a:rPr lang="ru-RU" sz="2200" b="1" dirty="0"/>
              <a:t>Лечение диабета.</a:t>
            </a:r>
          </a:p>
          <a:p>
            <a:pPr marL="342900" indent="-342900">
              <a:buAutoNum type="arabicPeriod"/>
            </a:pPr>
            <a:r>
              <a:rPr lang="ru-RU" sz="2200" b="1" dirty="0"/>
              <a:t>Не курить.</a:t>
            </a:r>
          </a:p>
          <a:p>
            <a:pPr marL="342900" indent="-342900">
              <a:buAutoNum type="arabicPeriod"/>
            </a:pPr>
            <a:r>
              <a:rPr lang="ru-RU" sz="2200" b="1" dirty="0"/>
              <a:t>Применение Ацетилсалициловой кислоты только по показаниям.</a:t>
            </a:r>
          </a:p>
          <a:p>
            <a:pPr marL="342900" indent="-342900">
              <a:buAutoNum type="arabicPeriod"/>
            </a:pPr>
            <a:r>
              <a:rPr lang="ru-RU" sz="2200" b="1" dirty="0"/>
              <a:t>Целевой уровень АД ниже 130/80 </a:t>
            </a:r>
            <a:r>
              <a:rPr lang="ru-RU" sz="2200" b="1" dirty="0" err="1"/>
              <a:t>мм.рт.ст</a:t>
            </a:r>
            <a:r>
              <a:rPr lang="ru-RU" sz="2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42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aJmF4FJlaQPcW9PXkqR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8273</TotalTime>
  <Words>81</Words>
  <Application>Microsoft Office PowerPoint</Application>
  <PresentationFormat>Экран (16:9)</PresentationFormat>
  <Paragraphs>22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Слайд think-cell</vt:lpstr>
      <vt:lpstr>Что такое инсульт?</vt:lpstr>
      <vt:lpstr>Симптомы инсульта</vt:lpstr>
      <vt:lpstr>Основные факторы риска инсульта</vt:lpstr>
      <vt:lpstr>Первичная профилактика инсульта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Боли в спине. Скелетно-мышечные причины.</dc:title>
  <dc:creator>user</dc:creator>
  <cp:lastModifiedBy>Lenovo</cp:lastModifiedBy>
  <cp:revision>370</cp:revision>
  <dcterms:created xsi:type="dcterms:W3CDTF">2011-09-25T11:53:27Z</dcterms:created>
  <dcterms:modified xsi:type="dcterms:W3CDTF">2025-01-14T05:52:39Z</dcterms:modified>
</cp:coreProperties>
</file>